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mo Bold" charset="1" panose="020B0704020202020204"/>
      <p:regular r:id="rId13"/>
    </p:embeddedFont>
    <p:embeddedFont>
      <p:font typeface="Arimo" charset="1" panose="020B0604020202020204"/>
      <p:regular r:id="rId14"/>
    </p:embeddedFont>
    <p:embeddedFont>
      <p:font typeface="Arial" charset="1" panose="020B0604020202020204"/>
      <p:regular r:id="rId15"/>
    </p:embeddedFont>
    <p:embeddedFont>
      <p:font typeface="Arial Bold" charset="1" panose="020B0704020202020204"/>
      <p:regular r:id="rId16"/>
    </p:embeddedFont>
    <p:embeddedFont>
      <p:font typeface="Bebas Neue Bold" charset="1" panose="020B06060202020502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4or_lB3k.mp4" Type="http://schemas.microsoft.com/office/2007/relationships/media"/><Relationship Id="rId2" Target="../media/image9.jpeg" Type="http://schemas.openxmlformats.org/officeDocument/2006/relationships/image"/><Relationship Id="rId3" Target="../media/VAG4okXan2E.mp4" Type="http://schemas.openxmlformats.org/officeDocument/2006/relationships/video"/><Relationship Id="rId4" Target="../media/VAG4okXan2E.mp4" Type="http://schemas.microsoft.com/office/2007/relationships/media"/><Relationship Id="rId5" Target="../media/image10.jpeg" Type="http://schemas.openxmlformats.org/officeDocument/2006/relationships/image"/><Relationship Id="rId6" Target="../media/VAG4opVrcr4.mp4" Type="http://schemas.openxmlformats.org/officeDocument/2006/relationships/video"/><Relationship Id="rId7" Target="../media/VAG4opVrcr4.mp4" Type="http://schemas.microsoft.com/office/2007/relationships/media"/><Relationship Id="rId8" Target="../media/image11.jpeg" Type="http://schemas.openxmlformats.org/officeDocument/2006/relationships/image"/><Relationship Id="rId9" Target="../media/VAG4or_lB3k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4q8roHos.mp4" Type="http://schemas.openxmlformats.org/officeDocument/2006/relationships/video"/><Relationship Id="rId4" Target="../media/VAG4q8roHo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3498574"/>
            <a:ext cx="18288000" cy="6788425"/>
            <a:chOff x="0" y="0"/>
            <a:chExt cx="24384000" cy="90512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9051290"/>
            </a:xfrm>
            <a:custGeom>
              <a:avLst/>
              <a:gdLst/>
              <a:ahLst/>
              <a:cxnLst/>
              <a:rect r="r" b="b" t="t" l="l"/>
              <a:pathLst>
                <a:path h="905129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051290"/>
                  </a:lnTo>
                  <a:lnTo>
                    <a:pt x="0" y="90512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5000">
                  <a:srgbClr val="000000">
                    <a:alpha val="35000"/>
                  </a:srgbClr>
                </a:gs>
                <a:gs pos="100000">
                  <a:srgbClr val="000000">
                    <a:alpha val="45000"/>
                  </a:srgbClr>
                </a:gs>
              </a:gsLst>
              <a:lin ang="54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2647" y="3633399"/>
            <a:ext cx="8560269" cy="1670115"/>
            <a:chOff x="0" y="0"/>
            <a:chExt cx="11413692" cy="2226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3692" cy="2226820"/>
            </a:xfrm>
            <a:custGeom>
              <a:avLst/>
              <a:gdLst/>
              <a:ahLst/>
              <a:cxnLst/>
              <a:rect r="r" b="b" t="t" l="l"/>
              <a:pathLst>
                <a:path h="2226820" w="11413692">
                  <a:moveTo>
                    <a:pt x="0" y="0"/>
                  </a:moveTo>
                  <a:lnTo>
                    <a:pt x="11413692" y="0"/>
                  </a:lnTo>
                  <a:lnTo>
                    <a:pt x="11413692" y="2226820"/>
                  </a:lnTo>
                  <a:lnTo>
                    <a:pt x="0" y="2226820"/>
                  </a:lnTo>
                  <a:close/>
                </a:path>
              </a:pathLst>
            </a:custGeom>
          </p:spPr>
        </p:sp>
        <p:sp>
          <p:nvSpPr>
            <p:cNvPr name="TextBox 8" id="8"/>
            <p:cNvSpPr txBox="true"/>
            <p:nvPr/>
          </p:nvSpPr>
          <p:spPr>
            <a:xfrm>
              <a:off x="0" y="66675"/>
              <a:ext cx="11413692" cy="216014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9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Impressora 3D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806238" y="6437199"/>
            <a:ext cx="2868399" cy="2868399"/>
            <a:chOff x="0" y="0"/>
            <a:chExt cx="3824532" cy="3824532"/>
          </a:xfrm>
        </p:grpSpPr>
        <p:sp>
          <p:nvSpPr>
            <p:cNvPr name="Freeform 10" id="10" descr="Logotipo  O conteúdo gerado por IA pode estar incorreto."/>
            <p:cNvSpPr/>
            <p:nvPr/>
          </p:nvSpPr>
          <p:spPr>
            <a:xfrm flipH="false" flipV="false" rot="0">
              <a:off x="0" y="0"/>
              <a:ext cx="3824478" cy="3824478"/>
            </a:xfrm>
            <a:custGeom>
              <a:avLst/>
              <a:gdLst/>
              <a:ahLst/>
              <a:cxnLst/>
              <a:rect r="r" b="b" t="t" l="l"/>
              <a:pathLst>
                <a:path h="3824478" w="3824478">
                  <a:moveTo>
                    <a:pt x="0" y="0"/>
                  </a:moveTo>
                  <a:lnTo>
                    <a:pt x="3824478" y="0"/>
                  </a:lnTo>
                  <a:lnTo>
                    <a:pt x="3824478" y="3824478"/>
                  </a:lnTo>
                  <a:lnTo>
                    <a:pt x="0" y="382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" b="-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715095" y="-459472"/>
            <a:ext cx="7572905" cy="10746472"/>
          </a:xfrm>
          <a:custGeom>
            <a:avLst/>
            <a:gdLst/>
            <a:ahLst/>
            <a:cxnLst/>
            <a:rect r="r" b="b" t="t" l="l"/>
            <a:pathLst>
              <a:path h="10746472" w="7572905">
                <a:moveTo>
                  <a:pt x="0" y="0"/>
                </a:moveTo>
                <a:lnTo>
                  <a:pt x="7572905" y="0"/>
                </a:lnTo>
                <a:lnTo>
                  <a:pt x="7572905" y="10746472"/>
                </a:lnTo>
                <a:lnTo>
                  <a:pt x="0" y="1074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74777" y="5195002"/>
            <a:ext cx="247600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ª Entrega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62835" y="1863845"/>
            <a:ext cx="1955205" cy="9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DIP III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151866" y="8145684"/>
            <a:ext cx="1875099" cy="1875099"/>
            <a:chOff x="0" y="0"/>
            <a:chExt cx="2500132" cy="2500132"/>
          </a:xfrm>
        </p:grpSpPr>
        <p:sp>
          <p:nvSpPr>
            <p:cNvPr name="Freeform 3" id="3" descr="Logotipo  O conteúdo gerado por IA pode estar incorreto."/>
            <p:cNvSpPr/>
            <p:nvPr/>
          </p:nvSpPr>
          <p:spPr>
            <a:xfrm flipH="false" flipV="false" rot="0">
              <a:off x="0" y="0"/>
              <a:ext cx="2500122" cy="2500122"/>
            </a:xfrm>
            <a:custGeom>
              <a:avLst/>
              <a:gdLst/>
              <a:ahLst/>
              <a:cxnLst/>
              <a:rect r="r" b="b" t="t" l="l"/>
              <a:pathLst>
                <a:path h="2500122" w="2500122">
                  <a:moveTo>
                    <a:pt x="0" y="0"/>
                  </a:moveTo>
                  <a:lnTo>
                    <a:pt x="2500122" y="0"/>
                  </a:lnTo>
                  <a:lnTo>
                    <a:pt x="2500122" y="2500122"/>
                  </a:lnTo>
                  <a:lnTo>
                    <a:pt x="0" y="2500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28475" y="2039798"/>
            <a:ext cx="13631050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 uma impressora oferece recursos para </a:t>
            </a:r>
            <a:r>
              <a:rPr lang="en-US" b="true" sz="3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prototipagem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algn="l" marL="542925" indent="-271462" lvl="1">
              <a:lnSpc>
                <a:spcPts val="3600"/>
              </a:lnSpc>
            </a:pPr>
          </a:p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Estruturas de </a:t>
            </a:r>
            <a:r>
              <a:rPr lang="en-US" b="true" sz="3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fixação e suportes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algn="l" marL="542925" indent="-271462" lvl="1">
              <a:lnSpc>
                <a:spcPts val="3600"/>
              </a:lnSpc>
            </a:pPr>
          </a:p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Ao final do projeto a impressora será </a:t>
            </a:r>
            <a:r>
              <a:rPr lang="en-US" b="true" sz="3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disponibilizada para uso dos alunos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no ambiente LabMaker.</a:t>
            </a:r>
          </a:p>
          <a:p>
            <a:pPr algn="l" marL="542925" indent="-271462" lvl="1">
              <a:lnSpc>
                <a:spcPts val="3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96990" y="1085850"/>
            <a:ext cx="469402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Justificativa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14336" y="5143500"/>
            <a:ext cx="5859328" cy="3513840"/>
            <a:chOff x="0" y="0"/>
            <a:chExt cx="12386724" cy="7428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86691" cy="7428357"/>
            </a:xfrm>
            <a:custGeom>
              <a:avLst/>
              <a:gdLst/>
              <a:ahLst/>
              <a:cxnLst/>
              <a:rect r="r" b="b" t="t" l="l"/>
              <a:pathLst>
                <a:path h="7428357" w="12386691">
                  <a:moveTo>
                    <a:pt x="0" y="0"/>
                  </a:moveTo>
                  <a:lnTo>
                    <a:pt x="12386691" y="0"/>
                  </a:lnTo>
                  <a:lnTo>
                    <a:pt x="12386691" y="7428357"/>
                  </a:lnTo>
                  <a:lnTo>
                    <a:pt x="0" y="7428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31276" y="1006619"/>
            <a:ext cx="6661494" cy="7569533"/>
            <a:chOff x="0" y="0"/>
            <a:chExt cx="6984322" cy="7936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4365" cy="7936357"/>
            </a:xfrm>
            <a:custGeom>
              <a:avLst/>
              <a:gdLst/>
              <a:ahLst/>
              <a:cxnLst/>
              <a:rect r="r" b="b" t="t" l="l"/>
              <a:pathLst>
                <a:path h="7936357" w="6984365">
                  <a:moveTo>
                    <a:pt x="0" y="0"/>
                  </a:moveTo>
                  <a:lnTo>
                    <a:pt x="6984365" y="0"/>
                  </a:lnTo>
                  <a:lnTo>
                    <a:pt x="6984365" y="7936357"/>
                  </a:lnTo>
                  <a:lnTo>
                    <a:pt x="0" y="793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82" r="0" b="-138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13848" y="1028700"/>
            <a:ext cx="6622632" cy="7525371"/>
            <a:chOff x="0" y="0"/>
            <a:chExt cx="6984322" cy="7936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4365" cy="7936357"/>
            </a:xfrm>
            <a:custGeom>
              <a:avLst/>
              <a:gdLst/>
              <a:ahLst/>
              <a:cxnLst/>
              <a:rect r="r" b="b" t="t" l="l"/>
              <a:pathLst>
                <a:path h="7936357" w="6984365">
                  <a:moveTo>
                    <a:pt x="0" y="0"/>
                  </a:moveTo>
                  <a:lnTo>
                    <a:pt x="6984365" y="0"/>
                  </a:lnTo>
                  <a:lnTo>
                    <a:pt x="6984365" y="7936357"/>
                  </a:lnTo>
                  <a:lnTo>
                    <a:pt x="0" y="793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4" r="0" b="-31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0983" y="8663967"/>
            <a:ext cx="1510497" cy="1510497"/>
            <a:chOff x="0" y="0"/>
            <a:chExt cx="2013996" cy="2013996"/>
          </a:xfrm>
        </p:grpSpPr>
        <p:sp>
          <p:nvSpPr>
            <p:cNvPr name="Freeform 9" id="9" descr="Logotipo  O conteúdo gerado por IA pode estar incorreto."/>
            <p:cNvSpPr/>
            <p:nvPr/>
          </p:nvSpPr>
          <p:spPr>
            <a:xfrm flipH="false" flipV="false" rot="0">
              <a:off x="0" y="0"/>
              <a:ext cx="2013966" cy="2013966"/>
            </a:xfrm>
            <a:custGeom>
              <a:avLst/>
              <a:gdLst/>
              <a:ahLst/>
              <a:cxnLst/>
              <a:rect r="r" b="b" t="t" l="l"/>
              <a:pathLst>
                <a:path h="2013966" w="2013966">
                  <a:moveTo>
                    <a:pt x="0" y="0"/>
                  </a:moveTo>
                  <a:lnTo>
                    <a:pt x="2013966" y="0"/>
                  </a:lnTo>
                  <a:lnTo>
                    <a:pt x="2013966" y="2013966"/>
                  </a:lnTo>
                  <a:lnTo>
                    <a:pt x="0" y="201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67900" y="8903900"/>
            <a:ext cx="1388245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55070" y="8903900"/>
            <a:ext cx="1740188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DEPOIS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60561" y="1028700"/>
            <a:ext cx="5832334" cy="7805784"/>
            <a:chOff x="0" y="0"/>
            <a:chExt cx="7106544" cy="9511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06539" cy="9511157"/>
            </a:xfrm>
            <a:custGeom>
              <a:avLst/>
              <a:gdLst/>
              <a:ahLst/>
              <a:cxnLst/>
              <a:rect r="r" b="b" t="t" l="l"/>
              <a:pathLst>
                <a:path h="9511157" w="7106539">
                  <a:moveTo>
                    <a:pt x="0" y="0"/>
                  </a:moveTo>
                  <a:lnTo>
                    <a:pt x="7106539" y="0"/>
                  </a:lnTo>
                  <a:lnTo>
                    <a:pt x="7106539" y="9511157"/>
                  </a:lnTo>
                  <a:lnTo>
                    <a:pt x="0" y="9511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56" r="0" b="-45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0983" y="8663967"/>
            <a:ext cx="1510497" cy="1510497"/>
            <a:chOff x="0" y="0"/>
            <a:chExt cx="2013996" cy="2013996"/>
          </a:xfrm>
        </p:grpSpPr>
        <p:sp>
          <p:nvSpPr>
            <p:cNvPr name="Freeform 7" id="7" descr="Logotipo  O conteúdo gerado por IA pode estar incorreto."/>
            <p:cNvSpPr/>
            <p:nvPr/>
          </p:nvSpPr>
          <p:spPr>
            <a:xfrm flipH="false" flipV="false" rot="0">
              <a:off x="0" y="0"/>
              <a:ext cx="2013966" cy="2013966"/>
            </a:xfrm>
            <a:custGeom>
              <a:avLst/>
              <a:gdLst/>
              <a:ahLst/>
              <a:cxnLst/>
              <a:rect r="r" b="b" t="t" l="l"/>
              <a:pathLst>
                <a:path h="2013966" w="2013966">
                  <a:moveTo>
                    <a:pt x="0" y="0"/>
                  </a:moveTo>
                  <a:lnTo>
                    <a:pt x="2013966" y="0"/>
                  </a:lnTo>
                  <a:lnTo>
                    <a:pt x="2013966" y="2013966"/>
                  </a:lnTo>
                  <a:lnTo>
                    <a:pt x="0" y="201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74957" y="1028700"/>
            <a:ext cx="6064151" cy="7805784"/>
            <a:chOff x="0" y="0"/>
            <a:chExt cx="7389006" cy="9511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88987" cy="9511157"/>
            </a:xfrm>
            <a:custGeom>
              <a:avLst/>
              <a:gdLst/>
              <a:ahLst/>
              <a:cxnLst/>
              <a:rect r="r" b="b" t="t" l="l"/>
              <a:pathLst>
                <a:path h="9511157" w="7388987">
                  <a:moveTo>
                    <a:pt x="0" y="0"/>
                  </a:moveTo>
                  <a:lnTo>
                    <a:pt x="7388987" y="0"/>
                  </a:lnTo>
                  <a:lnTo>
                    <a:pt x="7388987" y="9511157"/>
                  </a:lnTo>
                  <a:lnTo>
                    <a:pt x="0" y="9511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288" r="0" b="-828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042191" y="9060128"/>
            <a:ext cx="1388246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32863" y="9060128"/>
            <a:ext cx="1740188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DEPOIS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269480" cy="41148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0.0000" end="0.000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989820" y="1028700"/>
            <a:ext cx="7269480" cy="41148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672103" y="5535284"/>
            <a:ext cx="6943793" cy="3930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228.73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3492" y="1028700"/>
            <a:ext cx="13501017" cy="76102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99757" y="9010650"/>
            <a:ext cx="468848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Teste de Aquecimento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0983" y="8663967"/>
            <a:ext cx="1510497" cy="1510497"/>
            <a:chOff x="0" y="0"/>
            <a:chExt cx="2013996" cy="2013996"/>
          </a:xfrm>
        </p:grpSpPr>
        <p:sp>
          <p:nvSpPr>
            <p:cNvPr name="Freeform 3" id="3" descr="Logotipo  O conteúdo gerado por IA pode estar incorreto."/>
            <p:cNvSpPr/>
            <p:nvPr/>
          </p:nvSpPr>
          <p:spPr>
            <a:xfrm flipH="false" flipV="false" rot="0">
              <a:off x="0" y="0"/>
              <a:ext cx="2013966" cy="2013966"/>
            </a:xfrm>
            <a:custGeom>
              <a:avLst/>
              <a:gdLst/>
              <a:ahLst/>
              <a:cxnLst/>
              <a:rect r="r" b="b" t="t" l="l"/>
              <a:pathLst>
                <a:path h="2013966" w="2013966">
                  <a:moveTo>
                    <a:pt x="0" y="0"/>
                  </a:moveTo>
                  <a:lnTo>
                    <a:pt x="2013966" y="0"/>
                  </a:lnTo>
                  <a:lnTo>
                    <a:pt x="2013966" y="2013966"/>
                  </a:lnTo>
                  <a:lnTo>
                    <a:pt x="0" y="201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" b="-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51604" y="7696418"/>
            <a:ext cx="7685174" cy="1722797"/>
          </a:xfrm>
          <a:custGeom>
            <a:avLst/>
            <a:gdLst/>
            <a:ahLst/>
            <a:cxnLst/>
            <a:rect r="r" b="b" t="t" l="l"/>
            <a:pathLst>
              <a:path h="1722797" w="7685174">
                <a:moveTo>
                  <a:pt x="0" y="0"/>
                </a:moveTo>
                <a:lnTo>
                  <a:pt x="7685173" y="0"/>
                </a:lnTo>
                <a:lnTo>
                  <a:pt x="7685173" y="1722797"/>
                </a:lnTo>
                <a:lnTo>
                  <a:pt x="0" y="172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4052" y="4096585"/>
            <a:ext cx="4840277" cy="3231555"/>
          </a:xfrm>
          <a:custGeom>
            <a:avLst/>
            <a:gdLst/>
            <a:ahLst/>
            <a:cxnLst/>
            <a:rect r="r" b="b" t="t" l="l"/>
            <a:pathLst>
              <a:path h="3231555" w="4840277">
                <a:moveTo>
                  <a:pt x="0" y="0"/>
                </a:moveTo>
                <a:lnTo>
                  <a:pt x="4840277" y="0"/>
                </a:lnTo>
                <a:lnTo>
                  <a:pt x="4840277" y="3231555"/>
                </a:lnTo>
                <a:lnTo>
                  <a:pt x="0" y="3231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0622" y="2115860"/>
            <a:ext cx="6519696" cy="1867621"/>
          </a:xfrm>
          <a:custGeom>
            <a:avLst/>
            <a:gdLst/>
            <a:ahLst/>
            <a:cxnLst/>
            <a:rect r="r" b="b" t="t" l="l"/>
            <a:pathLst>
              <a:path h="1867621" w="6519696">
                <a:moveTo>
                  <a:pt x="0" y="0"/>
                </a:moveTo>
                <a:lnTo>
                  <a:pt x="6519697" y="0"/>
                </a:lnTo>
                <a:lnTo>
                  <a:pt x="6519697" y="1867621"/>
                </a:lnTo>
                <a:lnTo>
                  <a:pt x="0" y="1867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2090" y="2341441"/>
            <a:ext cx="1416459" cy="1416459"/>
          </a:xfrm>
          <a:custGeom>
            <a:avLst/>
            <a:gdLst/>
            <a:ahLst/>
            <a:cxnLst/>
            <a:rect r="r" b="b" t="t" l="l"/>
            <a:pathLst>
              <a:path h="1416459" w="1416459">
                <a:moveTo>
                  <a:pt x="0" y="0"/>
                </a:moveTo>
                <a:lnTo>
                  <a:pt x="1416458" y="0"/>
                </a:lnTo>
                <a:lnTo>
                  <a:pt x="1416458" y="1416459"/>
                </a:lnTo>
                <a:lnTo>
                  <a:pt x="0" y="1416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1480" y="4115635"/>
            <a:ext cx="7152884" cy="207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Utilizaremos algumas plataformas, como o Teaching Tech 3D, para a calibração de velocidade, espessura de extrusão e outros parâmetros essenciais da impressora.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DAG4Bp-xz9U</dc:identifier>
  <dcterms:modified xsi:type="dcterms:W3CDTF">2011-08-01T06:04:30Z</dcterms:modified>
  <cp:revision>1</cp:revision>
  <dc:title>Terceira Sprint - DIP III</dc:title>
</cp:coreProperties>
</file>